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99" r:id="rId3"/>
    <p:sldId id="301" r:id="rId4"/>
    <p:sldId id="308" r:id="rId5"/>
    <p:sldId id="309" r:id="rId6"/>
    <p:sldId id="310" r:id="rId7"/>
    <p:sldId id="311" r:id="rId8"/>
    <p:sldId id="312" r:id="rId9"/>
    <p:sldId id="292" r:id="rId10"/>
    <p:sldId id="313" r:id="rId11"/>
    <p:sldId id="314" r:id="rId12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9" userDrawn="1">
          <p15:clr>
            <a:srgbClr val="A4A3A4"/>
          </p15:clr>
        </p15:guide>
        <p15:guide id="2" pos="55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C625CB-53C9-4E1C-99EA-FA33246F43DF}" v="208" dt="2023-02-20T10:43:02.7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802" y="62"/>
      </p:cViewPr>
      <p:guideLst>
        <p:guide orient="horz" pos="169"/>
        <p:guide pos="55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Віталій Вишинський" userId="a6c488662c2cb51d" providerId="LiveId" clId="{82C625CB-53C9-4E1C-99EA-FA33246F43DF}"/>
    <pc:docChg chg="undo redo custSel modSld">
      <pc:chgData name="Віталій Вишинський" userId="a6c488662c2cb51d" providerId="LiveId" clId="{82C625CB-53C9-4E1C-99EA-FA33246F43DF}" dt="2023-02-20T10:43:02.780" v="479"/>
      <pc:docMkLst>
        <pc:docMk/>
      </pc:docMkLst>
      <pc:sldChg chg="addSp delSp modSp mod">
        <pc:chgData name="Віталій Вишинський" userId="a6c488662c2cb51d" providerId="LiveId" clId="{82C625CB-53C9-4E1C-99EA-FA33246F43DF}" dt="2023-02-20T10:26:16.564" v="43" actId="478"/>
        <pc:sldMkLst>
          <pc:docMk/>
          <pc:sldMk cId="1862059426" sldId="299"/>
        </pc:sldMkLst>
        <pc:spChg chg="mod">
          <ac:chgData name="Віталій Вишинський" userId="a6c488662c2cb51d" providerId="LiveId" clId="{82C625CB-53C9-4E1C-99EA-FA33246F43DF}" dt="2023-02-20T10:26:08.096" v="42" actId="255"/>
          <ac:spMkLst>
            <pc:docMk/>
            <pc:sldMk cId="1862059426" sldId="299"/>
            <ac:spMk id="14338" creationId="{00000000-0000-0000-0000-000000000000}"/>
          </ac:spMkLst>
        </pc:spChg>
        <pc:spChg chg="add del mod">
          <ac:chgData name="Віталій Вишинський" userId="a6c488662c2cb51d" providerId="LiveId" clId="{82C625CB-53C9-4E1C-99EA-FA33246F43DF}" dt="2023-02-20T10:26:16.564" v="43" actId="478"/>
          <ac:spMkLst>
            <pc:docMk/>
            <pc:sldMk cId="1862059426" sldId="299"/>
            <ac:spMk id="14339" creationId="{00000000-0000-0000-0000-000000000000}"/>
          </ac:spMkLst>
        </pc:spChg>
      </pc:sldChg>
      <pc:sldChg chg="addSp delSp modSp mod modAnim">
        <pc:chgData name="Віталій Вишинський" userId="a6c488662c2cb51d" providerId="LiveId" clId="{82C625CB-53C9-4E1C-99EA-FA33246F43DF}" dt="2023-02-20T10:43:02.780" v="479"/>
        <pc:sldMkLst>
          <pc:docMk/>
          <pc:sldMk cId="3167231060" sldId="301"/>
        </pc:sldMkLst>
        <pc:spChg chg="mod">
          <ac:chgData name="Віталій Вишинський" userId="a6c488662c2cb51d" providerId="LiveId" clId="{82C625CB-53C9-4E1C-99EA-FA33246F43DF}" dt="2023-02-20T10:40:06.891" v="474" actId="6549"/>
          <ac:spMkLst>
            <pc:docMk/>
            <pc:sldMk cId="3167231060" sldId="301"/>
            <ac:spMk id="18" creationId="{00000000-0000-0000-0000-000000000000}"/>
          </ac:spMkLst>
        </pc:spChg>
        <pc:spChg chg="mod">
          <ac:chgData name="Віталій Вишинський" userId="a6c488662c2cb51d" providerId="LiveId" clId="{82C625CB-53C9-4E1C-99EA-FA33246F43DF}" dt="2023-02-20T10:40:20.517" v="477" actId="1076"/>
          <ac:spMkLst>
            <pc:docMk/>
            <pc:sldMk cId="3167231060" sldId="301"/>
            <ac:spMk id="21" creationId="{00000000-0000-0000-0000-000000000000}"/>
          </ac:spMkLst>
        </pc:spChg>
        <pc:picChg chg="add del mod">
          <ac:chgData name="Віталій Вишинський" userId="a6c488662c2cb51d" providerId="LiveId" clId="{82C625CB-53C9-4E1C-99EA-FA33246F43DF}" dt="2023-02-20T10:28:48.132" v="113" actId="478"/>
          <ac:picMkLst>
            <pc:docMk/>
            <pc:sldMk cId="3167231060" sldId="301"/>
            <ac:picMk id="4" creationId="{F3CDE049-8D5E-90E4-3D91-3D18EA620D9E}"/>
          </ac:picMkLst>
        </pc:picChg>
        <pc:picChg chg="add mod">
          <ac:chgData name="Віталій Вишинський" userId="a6c488662c2cb51d" providerId="LiveId" clId="{82C625CB-53C9-4E1C-99EA-FA33246F43DF}" dt="2023-02-20T10:40:20.517" v="477" actId="1076"/>
          <ac:picMkLst>
            <pc:docMk/>
            <pc:sldMk cId="3167231060" sldId="301"/>
            <ac:picMk id="6" creationId="{795BA43C-831E-CCCC-F1B5-9FEEC9CC51E3}"/>
          </ac:picMkLst>
        </pc:picChg>
        <pc:picChg chg="add del mod">
          <ac:chgData name="Віталій Вишинський" userId="a6c488662c2cb51d" providerId="LiveId" clId="{82C625CB-53C9-4E1C-99EA-FA33246F43DF}" dt="2023-02-20T10:31:02.956" v="121" actId="478"/>
          <ac:picMkLst>
            <pc:docMk/>
            <pc:sldMk cId="3167231060" sldId="301"/>
            <ac:picMk id="1030" creationId="{00000000-0000-0000-0000-000000000000}"/>
          </ac:picMkLst>
        </pc:picChg>
      </pc:sldChg>
      <pc:sldChg chg="addSp delSp modSp mod modAnim">
        <pc:chgData name="Віталій Вишинський" userId="a6c488662c2cb51d" providerId="LiveId" clId="{82C625CB-53C9-4E1C-99EA-FA33246F43DF}" dt="2023-02-20T10:37:19.673" v="428" actId="20577"/>
        <pc:sldMkLst>
          <pc:docMk/>
          <pc:sldMk cId="2321273148" sldId="310"/>
        </pc:sldMkLst>
        <pc:spChg chg="mod">
          <ac:chgData name="Віталій Вишинський" userId="a6c488662c2cb51d" providerId="LiveId" clId="{82C625CB-53C9-4E1C-99EA-FA33246F43DF}" dt="2023-02-20T10:37:19.673" v="428" actId="20577"/>
          <ac:spMkLst>
            <pc:docMk/>
            <pc:sldMk cId="2321273148" sldId="310"/>
            <ac:spMk id="2" creationId="{00000000-0000-0000-0000-000000000000}"/>
          </ac:spMkLst>
        </pc:spChg>
        <pc:spChg chg="mod">
          <ac:chgData name="Віталій Вишинський" userId="a6c488662c2cb51d" providerId="LiveId" clId="{82C625CB-53C9-4E1C-99EA-FA33246F43DF}" dt="2023-02-20T10:35:06.099" v="295" actId="20577"/>
          <ac:spMkLst>
            <pc:docMk/>
            <pc:sldMk cId="2321273148" sldId="310"/>
            <ac:spMk id="18" creationId="{00000000-0000-0000-0000-000000000000}"/>
          </ac:spMkLst>
        </pc:spChg>
        <pc:picChg chg="add mod">
          <ac:chgData name="Віталій Вишинський" userId="a6c488662c2cb51d" providerId="LiveId" clId="{82C625CB-53C9-4E1C-99EA-FA33246F43DF}" dt="2023-02-20T10:34:08.603" v="170"/>
          <ac:picMkLst>
            <pc:docMk/>
            <pc:sldMk cId="2321273148" sldId="310"/>
            <ac:picMk id="4" creationId="{FB242E80-0BBE-6BE4-71E1-5960E4F86D76}"/>
          </ac:picMkLst>
        </pc:picChg>
        <pc:picChg chg="add mod modCrop">
          <ac:chgData name="Віталій Вишинський" userId="a6c488662c2cb51d" providerId="LiveId" clId="{82C625CB-53C9-4E1C-99EA-FA33246F43DF}" dt="2023-02-20T10:36:50.719" v="371" actId="1076"/>
          <ac:picMkLst>
            <pc:docMk/>
            <pc:sldMk cId="2321273148" sldId="310"/>
            <ac:picMk id="6" creationId="{401D7367-3574-243B-3DA2-4942E9E34759}"/>
          </ac:picMkLst>
        </pc:picChg>
        <pc:picChg chg="del">
          <ac:chgData name="Віталій Вишинський" userId="a6c488662c2cb51d" providerId="LiveId" clId="{82C625CB-53C9-4E1C-99EA-FA33246F43DF}" dt="2023-02-20T10:33:58.427" v="169" actId="478"/>
          <ac:picMkLst>
            <pc:docMk/>
            <pc:sldMk cId="2321273148" sldId="310"/>
            <ac:picMk id="5122" creationId="{00000000-0000-0000-0000-000000000000}"/>
          </ac:picMkLst>
        </pc:picChg>
        <pc:picChg chg="del">
          <ac:chgData name="Віталій Вишинський" userId="a6c488662c2cb51d" providerId="LiveId" clId="{82C625CB-53C9-4E1C-99EA-FA33246F43DF}" dt="2023-02-20T10:36:17.159" v="302" actId="478"/>
          <ac:picMkLst>
            <pc:docMk/>
            <pc:sldMk cId="2321273148" sldId="310"/>
            <ac:picMk id="5123" creationId="{00000000-0000-0000-0000-000000000000}"/>
          </ac:picMkLst>
        </pc:picChg>
      </pc:sldChg>
      <pc:sldChg chg="delSp modSp mod">
        <pc:chgData name="Віталій Вишинський" userId="a6c488662c2cb51d" providerId="LiveId" clId="{82C625CB-53C9-4E1C-99EA-FA33246F43DF}" dt="2023-02-20T10:39:16.748" v="455" actId="20577"/>
        <pc:sldMkLst>
          <pc:docMk/>
          <pc:sldMk cId="763797648" sldId="314"/>
        </pc:sldMkLst>
        <pc:spChg chg="mod">
          <ac:chgData name="Віталій Вишинський" userId="a6c488662c2cb51d" providerId="LiveId" clId="{82C625CB-53C9-4E1C-99EA-FA33246F43DF}" dt="2023-02-20T10:39:16.748" v="455" actId="20577"/>
          <ac:spMkLst>
            <pc:docMk/>
            <pc:sldMk cId="763797648" sldId="314"/>
            <ac:spMk id="14338" creationId="{00000000-0000-0000-0000-000000000000}"/>
          </ac:spMkLst>
        </pc:spChg>
        <pc:spChg chg="del mod">
          <ac:chgData name="Віталій Вишинський" userId="a6c488662c2cb51d" providerId="LiveId" clId="{82C625CB-53C9-4E1C-99EA-FA33246F43DF}" dt="2023-02-20T10:39:00.700" v="452"/>
          <ac:spMkLst>
            <pc:docMk/>
            <pc:sldMk cId="763797648" sldId="314"/>
            <ac:spMk id="1433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BC12B6-5183-4F2E-899B-E89CBD9468AE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7694F-1999-49EB-AFA1-4A662C9E1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226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7694F-1999-49EB-AFA1-4A662C9E19A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137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7694F-1999-49EB-AFA1-4A662C9E19A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137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7694F-1999-49EB-AFA1-4A662C9E19A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137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7694F-1999-49EB-AFA1-4A662C9E19A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137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F5E51-C38D-42D9-B7EF-4EB0FB2748C2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28B22-0075-460A-9105-726C221B3A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9E9CE-25B3-467B-99F7-624D21C8C564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F280D-3B6E-42D4-ADD0-551EF1FCD8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A41B5-09D1-4962-83D6-DE79AC001991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E09C9-871A-44AA-B247-D61E15D20B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2C6D5-71F5-4EB8-AFCD-A88252178058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F6CFA-937F-47A5-A8A4-1974E02795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09367-C2CC-4780-B58F-851935053141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0B8B3-3310-4EC5-98A8-7007221A58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431C1-EDF4-4FA6-85EF-CBA29155A1F8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95190-2ABF-46BE-BB8B-EE9836591B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29C88-1755-468B-A135-7F5B0BD58CC9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AAF48-D097-4BC2-814C-3F866FB80F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AC405-E299-4F06-9F2E-5ABEB6F2CA36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9ADC3-6519-4C51-AF62-8F84A2F74F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57209-F3A0-4FE6-9A9A-098435B08580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7D6A6-6A8E-4443-AF8E-D1AF82E50A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89A38-A393-45D5-B031-9F9D12CEA31B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CF639-613E-411A-BA8E-BB48213CCF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DD805-4E87-4A25-A412-53D81399119B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D8278-2479-41B8-A878-8983DABEDF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C660A-5D93-469E-8307-CA0C6A76AD76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4744B-7356-4D82-9493-91AEDFE6BC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6658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E8CBD-CFEC-44C8-A156-0887E60BD23C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CB844-C230-46EA-83F8-59B49B85C3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3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85599-F938-4F25-8029-FB8BE368616E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E38CF-07D1-47C3-A419-059DFFF80B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951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D20DC-B00B-46F3-B57B-355AD8D42759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06ABF-EEC8-41BC-8756-75E04615C3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373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5356B-8C02-4D0B-BA02-E00F7793101A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9A1EB-1256-4378-A36A-D0E32342EB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7906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2FF52-C359-41FA-9DB2-36FAC1544DA6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BAC20-1AEF-4693-AC7D-EA5A950214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0546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76EE0-E790-4507-BBAD-7C8F786D0E11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B166F-A830-4947-B2DE-2B21366DD2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3583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57C8F-DDC3-4268-95B0-37FDA2594799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9CD45-787D-41AF-8A63-4867EA88EF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2012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88943-ACFC-4B4A-944D-C97D2F35A27B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21E96-94B3-4C7A-A498-6F04CD66AC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4841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194E25-FB0D-4A9E-B0AC-67D0A5ADC7AE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B940C-B2E3-4F14-AFA2-9E5B14F31C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3224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D8B5E-2D99-4555-9ABE-A4771BF23CDF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1A053-DC67-4506-8EEF-E92F441F3C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342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DFFEC6F-D957-4360-A905-598C99341A0A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CF3057A-EC18-4463-86D0-B85AB496D4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EF3AF8-0F43-497D-8088-5F2A7B51C801}" type="datetimeFigureOut">
              <a:rPr lang="en-US"/>
              <a:pPr>
                <a:defRPr/>
              </a:pPr>
              <a:t>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4EE42CE-4244-43FF-9A98-471D52D3A1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8956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microsoft.com/office/2007/relationships/hdphoto" Target="../media/hdphoto1.wdp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6.tiff"/><Relationship Id="rId4" Type="http://schemas.openxmlformats.org/officeDocument/2006/relationships/image" Target="../media/image15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 txBox="1">
            <a:spLocks/>
          </p:cNvSpPr>
          <p:nvPr/>
        </p:nvSpPr>
        <p:spPr bwMode="auto">
          <a:xfrm>
            <a:off x="1979712" y="339502"/>
            <a:ext cx="6912769" cy="434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7200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7200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7200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7200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lang="uk-UA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АМЕРИКАНСЬКА МУЗИКА </a:t>
            </a:r>
            <a:br>
              <a:rPr lang="uk-UA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РЕФЛЕКСІЯХ УКРАЇНСЬКИЙ КОМПОЗИТОРІВ: </a:t>
            </a:r>
            <a:br>
              <a:rPr lang="uk-UA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СЕРГІЙ ВІЛКА, СВЯТОСЛАВ ЛУНЬОВ, ВІТАЛІЙ ВИШИНСЬКИЙ</a:t>
            </a:r>
            <a:endParaRPr lang="uk-UA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r" defTabSz="4572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4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4572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4572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4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4572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uk-UA" sz="14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 descr="D:\РАБОТА ГРИНЧЕНКО\Лекции главная папка\Вебер Фрейшютц\bla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712"/>
            <a:ext cx="1660211" cy="80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:\ДИССЕРТАЦИЯ\Виталий\Статья 15\фото презен\original_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479" y="1491630"/>
            <a:ext cx="5479993" cy="338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2059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3707105" y="3954535"/>
            <a:ext cx="1800999" cy="103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lang="uk-UA" sz="1200" dirty="0">
                <a:latin typeface="Times New Roman" pitchFamily="18" charset="0"/>
                <a:cs typeface="Times New Roman" pitchFamily="18" charset="0"/>
              </a:rPr>
              <a:t>Віталій Вишинський</a:t>
            </a:r>
          </a:p>
          <a:p>
            <a:pPr algn="ctr">
              <a:spcAft>
                <a:spcPts val="0"/>
              </a:spcAft>
            </a:pPr>
            <a:endParaRPr lang="en-US" sz="1200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1200" i="1" dirty="0">
                <a:latin typeface="Times New Roman" pitchFamily="18" charset="0"/>
                <a:cs typeface="Times New Roman" pitchFamily="18" charset="0"/>
              </a:rPr>
              <a:t>CAGE: </a:t>
            </a:r>
            <a:br>
              <a:rPr lang="en-US" sz="1200" i="1" dirty="0">
                <a:latin typeface="Times New Roman" pitchFamily="18" charset="0"/>
                <a:cs typeface="Times New Roman" pitchFamily="18" charset="0"/>
              </a:rPr>
            </a:br>
            <a:r>
              <a:rPr lang="en-US" sz="1200" i="1" dirty="0">
                <a:latin typeface="Times New Roman" pitchFamily="18" charset="0"/>
                <a:cs typeface="Times New Roman" pitchFamily="18" charset="0"/>
              </a:rPr>
              <a:t>Meditation on strings and beyond them (2014)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pic>
        <p:nvPicPr>
          <p:cNvPr id="16" name="Picture 6" descr="D:\РАБОТА ГРИНЧЕНКО\Лекции главная папка\Вебер Фрейшютц\blac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712"/>
            <a:ext cx="1660211" cy="80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6444208" y="3949011"/>
            <a:ext cx="2304256" cy="109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lang="uk-UA" sz="1200" dirty="0">
                <a:latin typeface="Times New Roman" pitchFamily="18" charset="0"/>
                <a:cs typeface="Times New Roman" pitchFamily="18" charset="0"/>
              </a:rPr>
              <a:t>Святослав </a:t>
            </a:r>
            <a:r>
              <a:rPr lang="uk-UA" sz="1200" dirty="0" err="1">
                <a:latin typeface="Times New Roman" pitchFamily="18" charset="0"/>
                <a:cs typeface="Times New Roman" pitchFamily="18" charset="0"/>
              </a:rPr>
              <a:t>Луньов</a:t>
            </a:r>
            <a:endParaRPr lang="uk-UA" sz="12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endParaRPr lang="uk-UA" sz="1200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lang="uk-UA" sz="1200" i="1" dirty="0">
                <a:latin typeface="Times New Roman" pitchFamily="18" charset="0"/>
                <a:cs typeface="Times New Roman" pitchFamily="18" charset="0"/>
              </a:rPr>
              <a:t>Соната </a:t>
            </a:r>
            <a:br>
              <a:rPr lang="uk-UA" sz="1200" i="1" dirty="0">
                <a:latin typeface="Times New Roman" pitchFamily="18" charset="0"/>
                <a:cs typeface="Times New Roman" pitchFamily="18" charset="0"/>
              </a:rPr>
            </a:br>
            <a:r>
              <a:rPr lang="uk-UA" sz="1200" i="1" dirty="0">
                <a:latin typeface="Times New Roman" pitchFamily="18" charset="0"/>
                <a:cs typeface="Times New Roman" pitchFamily="18" charset="0"/>
              </a:rPr>
              <a:t>для віолончелі та фортепіано</a:t>
            </a:r>
            <a:r>
              <a:rPr lang="en-US" sz="1200" i="1" dirty="0">
                <a:latin typeface="Times New Roman" pitchFamily="18" charset="0"/>
                <a:cs typeface="Times New Roman" pitchFamily="18" charset="0"/>
              </a:rPr>
              <a:t> (20</a:t>
            </a:r>
            <a:r>
              <a:rPr lang="uk-UA" sz="1200" i="1" dirty="0">
                <a:latin typeface="Times New Roman" pitchFamily="18" charset="0"/>
                <a:cs typeface="Times New Roman" pitchFamily="18" charset="0"/>
              </a:rPr>
              <a:t>09</a:t>
            </a:r>
            <a:r>
              <a:rPr lang="en-US" sz="1200" i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3"/>
          <p:cNvSpPr txBox="1">
            <a:spLocks noChangeArrowheads="1"/>
          </p:cNvSpPr>
          <p:nvPr/>
        </p:nvSpPr>
        <p:spPr bwMode="auto">
          <a:xfrm>
            <a:off x="467543" y="339502"/>
            <a:ext cx="727280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Symbol" pitchFamily="18" charset="2"/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КОМПОЗИТОРИ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—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ТВОРИ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4011910"/>
            <a:ext cx="2088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Серг</a:t>
            </a:r>
            <a:r>
              <a:rPr lang="uk-UA" sz="1200" dirty="0" err="1">
                <a:latin typeface="Times New Roman" pitchFamily="18" charset="0"/>
                <a:cs typeface="Times New Roman" pitchFamily="18" charset="0"/>
              </a:rPr>
              <a:t>ій</a:t>
            </a:r>
            <a:r>
              <a:rPr lang="uk-UA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200" dirty="0" err="1">
                <a:latin typeface="Times New Roman" pitchFamily="18" charset="0"/>
                <a:cs typeface="Times New Roman" pitchFamily="18" charset="0"/>
              </a:rPr>
              <a:t>Вілка</a:t>
            </a:r>
            <a:endParaRPr lang="uk-UA" sz="1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1200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200" i="1" dirty="0">
                <a:latin typeface="Times New Roman" pitchFamily="18" charset="0"/>
                <a:cs typeface="Times New Roman" pitchFamily="18" charset="0"/>
              </a:rPr>
              <a:t>Re: 4’33”</a:t>
            </a:r>
            <a:r>
              <a:rPr lang="uk-UA" sz="1200" i="1" dirty="0">
                <a:latin typeface="Times New Roman" pitchFamily="18" charset="0"/>
                <a:cs typeface="Times New Roman" pitchFamily="18" charset="0"/>
              </a:rPr>
              <a:t> (2012)</a:t>
            </a:r>
            <a:endParaRPr lang="en-US" sz="12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E:\ДИССЕРТАЦИЯ\Виталий\Статья 15\фото презен\Вилка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08" y="802142"/>
            <a:ext cx="2108358" cy="31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ДИССЕРТАЦИЯ\Виталий\Статья 15\фото презен\Я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9" t="20887" r="27782"/>
          <a:stretch/>
        </p:blipFill>
        <p:spPr bwMode="auto">
          <a:xfrm>
            <a:off x="2886589" y="788450"/>
            <a:ext cx="3341595" cy="31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Изображение выглядит как мужчина, человек, окно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795BA43C-831E-CCCC-F1B5-9FEEC9CC51E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881" y="779339"/>
            <a:ext cx="2364583" cy="318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23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 descr="D:\РАБОТА ГРИНЧЕНКО\Лекции главная папка\Вебер Фрейшютц\bla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9712"/>
            <a:ext cx="1660211" cy="80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251520" y="227424"/>
            <a:ext cx="40324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Symbol" pitchFamily="18" charset="2"/>
              <a:buNone/>
            </a:pP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ДЖОН КЕЙДЖ  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(1912-1992)</a:t>
            </a:r>
          </a:p>
        </p:txBody>
      </p:sp>
      <p:pic>
        <p:nvPicPr>
          <p:cNvPr id="3074" name="Picture 2" descr="E:\ДИССЕРТАЦИЯ\Виталий\Статья 15\фото презен\John-Cage-1985-Photo-by-Peggy-Jarrell-Kapla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7" r="5239"/>
          <a:stretch/>
        </p:blipFill>
        <p:spPr bwMode="auto">
          <a:xfrm>
            <a:off x="5292080" y="789266"/>
            <a:ext cx="3482788" cy="4074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ДИССЕРТАЦИЯ\Виталий\Статья 15\фото презен\John-Cage-433-1952-partitura-musicale-a-stampa-collezione-privata_Q32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47"/>
          <a:stretch/>
        </p:blipFill>
        <p:spPr bwMode="auto">
          <a:xfrm>
            <a:off x="394626" y="1491630"/>
            <a:ext cx="976974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23528" y="771550"/>
            <a:ext cx="4968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’33”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2 р.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1398131"/>
            <a:ext cx="3888432" cy="330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100" dirty="0">
                <a:latin typeface="Times New Roman" pitchFamily="18" charset="0"/>
                <a:cs typeface="Times New Roman" pitchFamily="18" charset="0"/>
              </a:rPr>
              <a:t>Рамкою в п’єсі Кейджа стало обмеження в часі — ті самі 4 хвилини 33 секунди, що відокремили твір від навколишнього середовища. Тиша, вирізана показниками хронометра з контексту теперішнього буття, примусила вслухатися в неї та привнесла в мистецтво шматок реального життя, як у рамці вписаної в часі координати </a:t>
            </a:r>
            <a:br>
              <a:rPr lang="uk-UA" sz="1100" dirty="0">
                <a:latin typeface="Times New Roman" pitchFamily="18" charset="0"/>
                <a:cs typeface="Times New Roman" pitchFamily="18" charset="0"/>
              </a:rPr>
            </a:br>
            <a:r>
              <a:rPr lang="uk-UA" sz="1100" i="1" dirty="0">
                <a:latin typeface="Times New Roman" pitchFamily="18" charset="0"/>
                <a:cs typeface="Times New Roman" pitchFamily="18" charset="0"/>
              </a:rPr>
              <a:t>(Олена </a:t>
            </a:r>
            <a:r>
              <a:rPr lang="uk-UA" sz="1100" i="1" dirty="0" err="1">
                <a:latin typeface="Times New Roman" pitchFamily="18" charset="0"/>
                <a:cs typeface="Times New Roman" pitchFamily="18" charset="0"/>
              </a:rPr>
              <a:t>Дубинець</a:t>
            </a:r>
            <a:r>
              <a:rPr lang="uk-UA" sz="1100" i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uk-UA" sz="11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100" dirty="0">
                <a:latin typeface="Times New Roman" pitchFamily="18" charset="0"/>
                <a:cs typeface="Times New Roman" pitchFamily="18" charset="0"/>
              </a:rPr>
              <a:t>Раніше він усвідомлював тишу як безпристрасність, статику, відсутність мети, тоді як нині розумів її як повну відсутність волі, смаків і бажань композитора. Віднині тиша означала не відсутність звуків загалом, а відсутність навмисно учинених звуків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100" dirty="0">
                <a:latin typeface="Times New Roman" pitchFamily="18" charset="0"/>
                <a:cs typeface="Times New Roman" pitchFamily="18" charset="0"/>
              </a:rPr>
            </a:br>
            <a:r>
              <a:rPr lang="en-US" sz="11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1100" i="1" dirty="0">
                <a:latin typeface="Times New Roman" pitchFamily="18" charset="0"/>
                <a:cs typeface="Times New Roman" pitchFamily="18" charset="0"/>
              </a:rPr>
              <a:t>Ольга </a:t>
            </a:r>
            <a:r>
              <a:rPr lang="uk-UA" sz="1100" i="1" dirty="0" err="1">
                <a:latin typeface="Times New Roman" pitchFamily="18" charset="0"/>
                <a:cs typeface="Times New Roman" pitchFamily="18" charset="0"/>
              </a:rPr>
              <a:t>Манулкіна</a:t>
            </a:r>
            <a:r>
              <a:rPr lang="en-US" sz="1100" i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uk-UA" sz="1100" i="1" dirty="0">
              <a:latin typeface="Times New Roman" pitchFamily="18" charset="0"/>
              <a:cs typeface="Times New Roman" pitchFamily="18" charset="0"/>
            </a:endParaRPr>
          </a:p>
          <a:p>
            <a:endParaRPr lang="uk-UA" sz="11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100" dirty="0">
                <a:latin typeface="Times New Roman" pitchFamily="18" charset="0"/>
                <a:cs typeface="Times New Roman" pitchFamily="18" charset="0"/>
              </a:rPr>
              <a:t>Варто сконцентруватися на пустоті, на тиші, а не на звуках. І тоді звуки, як речі в собі, виникнуть для композитора самі собою </a:t>
            </a:r>
            <a:br>
              <a:rPr lang="uk-UA" sz="1100" dirty="0">
                <a:latin typeface="Times New Roman" pitchFamily="18" charset="0"/>
                <a:cs typeface="Times New Roman" pitchFamily="18" charset="0"/>
              </a:rPr>
            </a:br>
            <a:r>
              <a:rPr lang="uk-UA" sz="1100" i="1" dirty="0">
                <a:latin typeface="Times New Roman" pitchFamily="18" charset="0"/>
                <a:cs typeface="Times New Roman" pitchFamily="18" charset="0"/>
              </a:rPr>
              <a:t>(Джон Кейдж)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71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D:\РАБОТА ГРИНЧЕНКО\Лекции главная папка\Вебер Фрейшютц\blac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712"/>
            <a:ext cx="1660211" cy="80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3"/>
          <p:cNvSpPr txBox="1">
            <a:spLocks noChangeArrowheads="1"/>
          </p:cNvSpPr>
          <p:nvPr/>
        </p:nvSpPr>
        <p:spPr bwMode="auto">
          <a:xfrm>
            <a:off x="467543" y="339502"/>
            <a:ext cx="4176465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Symbol" pitchFamily="18" charset="2"/>
              <a:buNone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СЕРГІЙ ВІЛКА 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(нар. 1987 р.)</a:t>
            </a:r>
          </a:p>
          <a:p>
            <a:pPr>
              <a:buFont typeface="Symbol" pitchFamily="18" charset="2"/>
              <a:buNone/>
            </a:pPr>
            <a:endParaRPr lang="uk-UA" sz="10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Re: 4’33”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(2012), для ансамблю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E:\ДИССЕРТАЦИЯ\Виталий\Статья 15\фото презен\Вилка 2.jpg"/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277" r="21507"/>
          <a:stretch/>
        </p:blipFill>
        <p:spPr bwMode="auto">
          <a:xfrm>
            <a:off x="4543854" y="687907"/>
            <a:ext cx="4204610" cy="4188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9552" y="1244243"/>
            <a:ext cx="3888432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</a:t>
            </a:r>
            <a:r>
              <a:rPr kumimoji="0" lang="uk-UA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uk-UA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— лист-відповідь — </a:t>
            </a:r>
            <a:r>
              <a:rPr kumimoji="0" lang="ru-RU" sz="12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</a:t>
            </a:r>
            <a:r>
              <a:rPr kumimoji="0" lang="uk-UA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від </a:t>
            </a:r>
            <a:r>
              <a:rPr kumimoji="0" 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Reply</a:t>
            </a: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uk-UA" sz="1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«Відповідь Джону </a:t>
            </a:r>
            <a:r>
              <a:rPr lang="uk-UA" sz="12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Кейджу</a:t>
            </a:r>
            <a:r>
              <a:rPr lang="uk-UA" sz="1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 його твір </a:t>
            </a:r>
            <a:r>
              <a:rPr lang="uk-UA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</a:t>
            </a:r>
            <a:r>
              <a:rPr lang="ru-RU" sz="12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’33”</a:t>
            </a:r>
            <a:r>
              <a:rPr lang="uk-UA" sz="1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2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 </a:t>
            </a:r>
            <a:r>
              <a:rPr kumimoji="0" lang="uk-UA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 сенсі </a:t>
            </a:r>
            <a:r>
              <a:rPr kumimoji="0" lang="uk-UA" sz="12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Іn</a:t>
            </a:r>
            <a:r>
              <a:rPr kumimoji="0" lang="uk-UA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12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</a:t>
            </a:r>
            <a:r>
              <a:rPr kumimoji="0" lang="uk-UA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12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matter</a:t>
            </a:r>
            <a:r>
              <a:rPr kumimoji="0" lang="uk-UA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12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of</a:t>
            </a:r>
            <a:r>
              <a:rPr kumimoji="0" lang="uk-UA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або </a:t>
            </a:r>
            <a:r>
              <a:rPr kumimoji="0" lang="uk-UA" sz="12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On</a:t>
            </a:r>
            <a:r>
              <a:rPr kumimoji="0" lang="uk-UA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12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</a:t>
            </a:r>
            <a:r>
              <a:rPr kumimoji="0" lang="uk-UA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12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subject</a:t>
            </a:r>
            <a:r>
              <a:rPr kumimoji="0" lang="uk-UA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12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of</a:t>
            </a:r>
            <a:r>
              <a:rPr kumimoji="0" lang="uk-UA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— від лат. </a:t>
            </a:r>
            <a:r>
              <a:rPr kumimoji="0" 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Res</a:t>
            </a:r>
            <a:r>
              <a:rPr kumimoji="0" lang="uk-UA" sz="1200" b="0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1200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(річ, предмет)</a:t>
            </a:r>
            <a:endParaRPr kumimoji="0" lang="uk-UA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«З приводу </a:t>
            </a:r>
            <a:r>
              <a:rPr kumimoji="0" lang="uk-UA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</a:t>
            </a:r>
            <a:r>
              <a:rPr kumimoji="0" lang="ru-RU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’33”</a:t>
            </a:r>
            <a:r>
              <a:rPr kumimoji="0" lang="uk-UA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2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uk-UA" sz="12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uk-UA" sz="1200" dirty="0">
                <a:latin typeface="Times New Roman" pitchFamily="18" charset="0"/>
                <a:cs typeface="Times New Roman" pitchFamily="18" charset="0"/>
              </a:rPr>
              <a:t>У центрі твору не питання якостей тиші, а питання взаємодії людини (у цьому випадку композитора) із часом (суворо лімітованими часовими межами)</a:t>
            </a:r>
          </a:p>
          <a:p>
            <a:pPr eaLnBrk="0" hangingPunct="0"/>
            <a:endParaRPr lang="uk-UA" sz="12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uk-UA" sz="1200" dirty="0">
                <a:latin typeface="Times New Roman" pitchFamily="18" charset="0"/>
                <a:cs typeface="Times New Roman" pitchFamily="18" charset="0"/>
              </a:rPr>
              <a:t>Важливим було суворе дотримання часового обмеження, яке є ніби рамкою, або краще сказати </a:t>
            </a:r>
            <a:r>
              <a:rPr lang="uk-UA" sz="1200" b="1" i="1" dirty="0">
                <a:latin typeface="Times New Roman" pitchFamily="18" charset="0"/>
                <a:cs typeface="Times New Roman" pitchFamily="18" charset="0"/>
              </a:rPr>
              <a:t>кліткою</a:t>
            </a:r>
            <a:r>
              <a:rPr lang="uk-UA" sz="1200" dirty="0">
                <a:latin typeface="Times New Roman" pitchFamily="18" charset="0"/>
                <a:cs typeface="Times New Roman" pitchFamily="18" charset="0"/>
              </a:rPr>
              <a:t>, що замкнула в собі розгортання звуків, пауз, ритмів та гармоній</a:t>
            </a:r>
          </a:p>
          <a:p>
            <a:pPr eaLnBrk="0" hangingPunct="0"/>
            <a:endParaRPr lang="uk-UA" sz="12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Meditation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joHn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CAGE's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i="1" dirty="0">
                <a:latin typeface="Times New Roman" pitchFamily="18" charset="0"/>
                <a:cs typeface="Times New Roman" pitchFamily="18" charset="0"/>
              </a:rPr>
              <a:t>(для фортепіано, 2012 р.)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91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D:\РАБОТА ГРИНЧЕНКО\Лекции главная папка\Вебер Фрейшютц\blac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712"/>
            <a:ext cx="1660211" cy="80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3"/>
          <p:cNvSpPr txBox="1">
            <a:spLocks noChangeArrowheads="1"/>
          </p:cNvSpPr>
          <p:nvPr/>
        </p:nvSpPr>
        <p:spPr bwMode="auto">
          <a:xfrm>
            <a:off x="467543" y="339502"/>
            <a:ext cx="6120681" cy="815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СВЯТОСЛАВ ЛУНЬОВ 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(нар. 1964 р.)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Aft>
                <a:spcPts val="0"/>
              </a:spcAft>
            </a:pPr>
            <a:endParaRPr lang="en-US" sz="800" i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uk-UA" i="1" dirty="0">
                <a:latin typeface="Times New Roman" pitchFamily="18" charset="0"/>
                <a:cs typeface="Times New Roman" pitchFamily="18" charset="0"/>
              </a:rPr>
              <a:t>Соната для віолончелі та фортепіано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1189657"/>
            <a:ext cx="52565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i="1" dirty="0" err="1">
                <a:latin typeface="Times New Roman" pitchFamily="18" charset="0"/>
                <a:cs typeface="Times New Roman" pitchFamily="18" charset="0"/>
              </a:rPr>
              <a:t>Індетерменізм</a:t>
            </a:r>
            <a:r>
              <a:rPr lang="uk-UA" sz="1400" i="1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uk-UA" sz="1400" i="1" dirty="0" err="1">
                <a:latin typeface="Times New Roman" pitchFamily="18" charset="0"/>
                <a:cs typeface="Times New Roman" pitchFamily="18" charset="0"/>
              </a:rPr>
              <a:t>детерменізм</a:t>
            </a:r>
            <a:endParaRPr lang="uk-UA" sz="1400" i="1" dirty="0">
              <a:latin typeface="Times New Roman" pitchFamily="18" charset="0"/>
              <a:cs typeface="Times New Roman" pitchFamily="18" charset="0"/>
            </a:endParaRPr>
          </a:p>
          <a:p>
            <a:endParaRPr lang="uk-UA" sz="14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400" i="1" dirty="0">
                <a:latin typeface="Times New Roman" pitchFamily="18" charset="0"/>
                <a:cs typeface="Times New Roman" pitchFamily="18" charset="0"/>
              </a:rPr>
              <a:t>Звільнити музику від композитора — музика є продовженням композитора </a:t>
            </a:r>
            <a:endParaRPr lang="ru-RU" sz="1400" dirty="0"/>
          </a:p>
        </p:txBody>
      </p:sp>
      <p:pic>
        <p:nvPicPr>
          <p:cNvPr id="4" name="Рисунок 3" descr="Изображение выглядит как черный, в позе, пристально смотрит&#10;&#10;Автоматически созданное описание">
            <a:extLst>
              <a:ext uri="{FF2B5EF4-FFF2-40B4-BE49-F238E27FC236}">
                <a16:creationId xmlns:a16="http://schemas.microsoft.com/office/drawing/2014/main" id="{FB242E80-0BBE-6BE4-71E1-5960E4F86D7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691" y="1178609"/>
            <a:ext cx="2455773" cy="360729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01D7367-3574-243B-3DA2-4942E9E3475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20" t="18849" r="25787" b="29665"/>
          <a:stretch/>
        </p:blipFill>
        <p:spPr>
          <a:xfrm>
            <a:off x="467543" y="2473097"/>
            <a:ext cx="5616624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273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 descr="D:\РАБОТА ГРИНЧЕНКО\Лекции главная папка\Вебер Фрейшютц\bla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9712"/>
            <a:ext cx="1660211" cy="80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251520" y="227424"/>
            <a:ext cx="40324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Symbol" pitchFamily="18" charset="2"/>
              <a:buNone/>
            </a:pP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ДЖОН КЕЙДЖ  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(1912-1992)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51520" y="629275"/>
            <a:ext cx="49685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Шість мелодій </a:t>
            </a: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для скрипки і клавішного інструмента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0 р.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876" y="1419622"/>
            <a:ext cx="4499992" cy="3209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1381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D:\РАБОТА ГРИНЧЕНКО\Лекции главная папка\Вебер Фрейшютц\blac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712"/>
            <a:ext cx="1660211" cy="80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3"/>
          <p:cNvSpPr txBox="1">
            <a:spLocks noChangeArrowheads="1"/>
          </p:cNvSpPr>
          <p:nvPr/>
        </p:nvSpPr>
        <p:spPr bwMode="auto">
          <a:xfrm>
            <a:off x="467543" y="339502"/>
            <a:ext cx="5400601" cy="83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ВІТАЛІЙ ВИШИНСЬКИЙ 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(нар. 1983 р.)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Aft>
                <a:spcPts val="0"/>
              </a:spcAft>
            </a:pPr>
            <a:endParaRPr lang="en-US" sz="800" i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 i="1" dirty="0">
                <a:latin typeface="Times New Roman" pitchFamily="18" charset="0"/>
                <a:cs typeface="Times New Roman" pitchFamily="18" charset="0"/>
              </a:rPr>
              <a:t>CAGE: Meditation on strings and beyond them (2014)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1721009"/>
            <a:ext cx="381642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Cage</a:t>
            </a:r>
            <a:r>
              <a:rPr lang="uk-UA" sz="1600" i="1" dirty="0">
                <a:latin typeface="Times New Roman" pitchFamily="18" charset="0"/>
                <a:cs typeface="Times New Roman" pitchFamily="18" charset="0"/>
              </a:rPr>
              <a:t> — ім’я композитора</a:t>
            </a:r>
          </a:p>
          <a:p>
            <a:pPr>
              <a:spcAft>
                <a:spcPts val="1200"/>
              </a:spcAft>
            </a:pP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the cage</a:t>
            </a:r>
            <a:r>
              <a:rPr lang="uk-UA" sz="1600" i="1" dirty="0">
                <a:latin typeface="Times New Roman" pitchFamily="18" charset="0"/>
                <a:cs typeface="Times New Roman" pitchFamily="18" charset="0"/>
              </a:rPr>
              <a:t> — клітка</a:t>
            </a:r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200"/>
              </a:spcAft>
            </a:pP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CAGE — 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ноти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до, ля, соль, м</a:t>
            </a:r>
            <a:r>
              <a:rPr lang="uk-UA" sz="1600" i="1" dirty="0">
                <a:latin typeface="Times New Roman" pitchFamily="18" charset="0"/>
                <a:cs typeface="Times New Roman" pitchFamily="18" charset="0"/>
              </a:rPr>
              <a:t>і</a:t>
            </a:r>
          </a:p>
        </p:txBody>
      </p:sp>
      <p:pic>
        <p:nvPicPr>
          <p:cNvPr id="7170" name="Picture 2" descr="D:\фотографии\Я\DSC_0080-3-2 fb.jpg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06"/>
          <a:stretch/>
        </p:blipFill>
        <p:spPr bwMode="auto">
          <a:xfrm flipH="1">
            <a:off x="4400500" y="1272704"/>
            <a:ext cx="4347964" cy="324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451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D:\РАБОТА ГРИНЧЕНКО\Лекции главная папка\Вебер Фрейшютц\bla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712"/>
            <a:ext cx="1660211" cy="80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3"/>
          <p:cNvSpPr txBox="1">
            <a:spLocks noChangeArrowheads="1"/>
          </p:cNvSpPr>
          <p:nvPr/>
        </p:nvSpPr>
        <p:spPr bwMode="auto">
          <a:xfrm>
            <a:off x="395536" y="195486"/>
            <a:ext cx="316835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Symbol" pitchFamily="18" charset="2"/>
              <a:buNone/>
            </a:pPr>
            <a:r>
              <a:rPr lang="de-DE" b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y name is Cage, John Cage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				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E:\ДИССЕРТАЦИЯ\Виталий\Статья 15\фото презен\Кейдж і кіт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1" r="6785"/>
          <a:stretch/>
        </p:blipFill>
        <p:spPr bwMode="auto">
          <a:xfrm>
            <a:off x="5292080" y="1417250"/>
            <a:ext cx="3528392" cy="3098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E:\ДИССЕРТАЦИЯ\Виталий\Статья 15\Виш 1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83" y="966912"/>
            <a:ext cx="3034197" cy="138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9517" y="546234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4’33”</a:t>
            </a:r>
            <a:endParaRPr lang="ru-RU" dirty="0"/>
          </a:p>
        </p:txBody>
      </p:sp>
      <p:pic>
        <p:nvPicPr>
          <p:cNvPr id="8196" name="Picture 4" descr="E:\ДИССЕРТАЦИЯ\Виталий\Статья 15\Виш 2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71" y="2427734"/>
            <a:ext cx="4211960" cy="2541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63888" y="843558"/>
            <a:ext cx="5544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Я тут, 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сказати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немає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чого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Нам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потрібна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тиша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; але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тиша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потребує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аби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продовжував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говорити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277251" y="4568229"/>
            <a:ext cx="31711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Нічого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окрім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нічого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сказати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можна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63888" y="555526"/>
            <a:ext cx="1881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i="1" dirty="0">
                <a:latin typeface="Times New Roman" pitchFamily="18" charset="0"/>
                <a:cs typeface="Times New Roman" pitchFamily="18" charset="0"/>
              </a:rPr>
              <a:t>Лекція про Ніщо</a:t>
            </a:r>
            <a:endParaRPr lang="ru-RU" dirty="0"/>
          </a:p>
        </p:txBody>
      </p:sp>
      <p:pic>
        <p:nvPicPr>
          <p:cNvPr id="13" name="Picture 6" descr="D:\РАБОТА ГРИНЧЕНКО\Лекции главная папка\Вебер Фрейшютц\bla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71" y="613403"/>
            <a:ext cx="3046809" cy="435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D:\РАБОТА ГРИНЧЕНКО\Лекции главная папка\Вебер Фрейшютц\bla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505" y="1646549"/>
            <a:ext cx="1660211" cy="332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95536" y="546234"/>
            <a:ext cx="1679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i="1" dirty="0">
                <a:latin typeface="Times New Roman" pitchFamily="18" charset="0"/>
                <a:cs typeface="Times New Roman" pitchFamily="18" charset="0"/>
              </a:rPr>
              <a:t>Шість мелодій</a:t>
            </a:r>
            <a:endParaRPr lang="ru-RU" dirty="0"/>
          </a:p>
        </p:txBody>
      </p:sp>
      <p:pic>
        <p:nvPicPr>
          <p:cNvPr id="8197" name="Picture 5" descr="E:\ДИССЕРТАЦИЯ\Виталий\Статья 15\рис 3.t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85" y="942717"/>
            <a:ext cx="1790893" cy="23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E:\ДИССЕРТАЦИЯ\Виталий\Статья 15\рис 4.t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44" y="3307951"/>
            <a:ext cx="3235034" cy="15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5688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12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D:\РАБОТА ГРИНЧЕНКО\Лекции главная папка\Вебер Фрейшютц\bla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712"/>
            <a:ext cx="1660211" cy="80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3"/>
          <p:cNvSpPr txBox="1">
            <a:spLocks noChangeArrowheads="1"/>
          </p:cNvSpPr>
          <p:nvPr/>
        </p:nvSpPr>
        <p:spPr bwMode="auto">
          <a:xfrm>
            <a:off x="395536" y="195486"/>
            <a:ext cx="40324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Symbol" pitchFamily="18" charset="2"/>
              <a:buNone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КЛІТКА		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9517" y="546234"/>
            <a:ext cx="817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i="1" dirty="0">
                <a:latin typeface="Times New Roman" pitchFamily="18" charset="0"/>
                <a:cs typeface="Times New Roman" pitchFamily="18" charset="0"/>
              </a:rPr>
              <a:t>З НОТ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403648" y="555526"/>
            <a:ext cx="1541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i="1" dirty="0">
                <a:latin typeface="Times New Roman" pitchFamily="18" charset="0"/>
                <a:cs typeface="Times New Roman" pitchFamily="18" charset="0"/>
              </a:rPr>
              <a:t>ТРИВАЛІСТЬ</a:t>
            </a:r>
            <a:endParaRPr lang="ru-RU" dirty="0"/>
          </a:p>
        </p:txBody>
      </p:sp>
      <p:pic>
        <p:nvPicPr>
          <p:cNvPr id="14" name="Picture 6" descr="D:\РАБОТА ГРИНЧЕНКО\Лекции главная папка\Вебер Фрейшютц\bla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505" y="1646549"/>
            <a:ext cx="1660211" cy="332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E:\ДИССЕРТАЦИЯ\Виталий\Статья 15\рис 3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43881"/>
            <a:ext cx="2363017" cy="304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3"/>
          <p:cNvSpPr txBox="1">
            <a:spLocks noChangeArrowheads="1"/>
          </p:cNvSpPr>
          <p:nvPr/>
        </p:nvSpPr>
        <p:spPr bwMode="auto">
          <a:xfrm>
            <a:off x="7596336" y="195486"/>
            <a:ext cx="15121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buFont typeface="Symbol" pitchFamily="18" charset="2"/>
              <a:buNone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ВИХІД		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1" name="Picture 5" descr="E:\ДИССЕРТАЦИЯ\Виталий\Статья 15\5-6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9" y="724268"/>
            <a:ext cx="2833671" cy="4007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ДИССЕРТАЦИЯ\Виталий\Статья 15\фото презен\Клетка с котом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8" r="22719"/>
          <a:stretch/>
        </p:blipFill>
        <p:spPr bwMode="auto">
          <a:xfrm>
            <a:off x="2853358" y="1144121"/>
            <a:ext cx="3106496" cy="29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E:\ДИССЕРТАЦИЯ\Виталий\Статья 15\фото презен\будда и кот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809" y="1468121"/>
            <a:ext cx="3168000" cy="23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3490228" y="195486"/>
            <a:ext cx="22339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Symbol" pitchFamily="18" charset="2"/>
              <a:buNone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МЕДИТАЦІЯ		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6" descr="D:\РАБОТА ГРИНЧЕНКО\Лекции главная папка\Вебер Фрейшютц\bla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809" y="915565"/>
            <a:ext cx="3154045" cy="55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D:\РАБОТА ГРИНЧЕНКО\Лекции главная папка\Вебер Фрейшютц\bla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808" y="3844121"/>
            <a:ext cx="3154045" cy="55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314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8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 txBox="1">
            <a:spLocks/>
          </p:cNvSpPr>
          <p:nvPr/>
        </p:nvSpPr>
        <p:spPr bwMode="auto">
          <a:xfrm>
            <a:off x="3995936" y="224542"/>
            <a:ext cx="4896543" cy="434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7200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7200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7200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7200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АМЕРИКАНСЬКА МУЗИКА </a:t>
            </a:r>
            <a:b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РЕФЛЕКСІЯХ УКРАЇНСЬКИЙ КОМПОЗИТОРІВ: </a:t>
            </a:r>
            <a:b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СЕРГІЙ ВІЛКА, СВЯТОСЛАВ ЛУНЬОВ, ВІТАЛІЙ ВИШИНСЬКИЙ</a:t>
            </a:r>
            <a:endParaRPr lang="uk-UA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uk-UA" sz="18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 descr="D:\РАБОТА ГРИНЧЕНКО\Лекции главная папка\Вебер Фрейшютц\bla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712"/>
            <a:ext cx="1660211" cy="80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E:\ДИССЕРТАЦИЯ\Виталий\Статья 15\фото презен\teta-meditaciya-1.x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24" y="987574"/>
            <a:ext cx="3592612" cy="3592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6372200" y="3930610"/>
            <a:ext cx="25202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7200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7200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7200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7200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alt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763797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2268</TotalTime>
  <Words>505</Words>
  <Application>Microsoft Office PowerPoint</Application>
  <PresentationFormat>Экран (16:9)</PresentationFormat>
  <Paragraphs>70</Paragraphs>
  <Slides>10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Symbol</vt:lpstr>
      <vt:lpstr>Times New Roman</vt:lpstr>
      <vt:lpstr>Office Theme</vt:lpstr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Віталій Вишинський</cp:lastModifiedBy>
  <cp:revision>225</cp:revision>
  <dcterms:created xsi:type="dcterms:W3CDTF">2015-10-16T14:01:33Z</dcterms:created>
  <dcterms:modified xsi:type="dcterms:W3CDTF">2023-02-20T10:43:11Z</dcterms:modified>
</cp:coreProperties>
</file>